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CABB2-F11C-8139-E1EA-A0C93B389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C2EB66-F3DF-7D80-E0CA-8E5F46EA7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7B3E56-2916-0838-3FE8-5908EAE7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039618-E100-6946-4DBE-4A96B58E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E4D6CD-02EB-6A75-AC32-367C4B3F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58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47FAB-017B-CCCF-61E2-2A2271FB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A1EBAF-2747-014B-4670-3BEE26A4B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49197A-CA4A-6728-EF76-53EE5B04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3DFEB2-6C53-CC64-DD5F-A01148C1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4DBB58-75F4-5BE5-1A7A-4075E7DC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90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124211-C587-93EF-AD6C-B86497F53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6D5B47-35A2-9CC0-BDDA-DA6446648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6B3CB1-AA13-DE4F-7A88-034621FE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9A3496-4E20-DD1C-01B4-0363FE5C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E955A6-6E80-426D-8730-E3BF48451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6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C99C6-18AB-F385-6F8E-F0D1EE97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F68A5C-D4BA-9D50-472E-E6BBD7E9D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C6974-BEDF-4299-A0A5-A97A71E0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17B6AF-52C2-E0DE-F399-7384A48EF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058281-C757-B093-1718-BEECA11D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CF626-F78A-96F8-4BC7-951B3DF9E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F67956-D5F3-1936-C954-A364E5400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B5B35B-8200-889F-641A-B8C15B09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3CEC7B-098C-29CF-338F-9AA623C0F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14BACD-E729-004B-F576-15888F1A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01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5E031-ACDD-B169-BB1D-29F63B24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C660C-28CE-C4FD-CDFE-DB6F2B5A7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7D1DE4-4997-9F41-3E53-698E06C92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3EECE2-9FCD-400D-80BB-F94CFC55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2326E9-5862-AD8C-746C-69CE0893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EB4522-3BBD-A6F8-917E-2AA40711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65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BE74F-D8B9-5E1F-D86B-0A3FD7AC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AD1907-30B9-01D3-10D1-0222A9DDB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C5ED3A-53B0-49AC-54D2-4CB3FFB25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17FAD1-DA12-DFD4-A78A-52EAB57C5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8AFC94-11F3-2953-9287-9DA012B6D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F73C416-CB3B-6FB6-BE00-AA304E56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CFD467-3A54-F7D8-3B02-91956A61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35E9C55-6590-3CA2-81D2-AA8813E3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9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7F2F5-D6AD-DBE9-E07F-18F3F5D9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E0268B-2D14-8E54-5BEA-C8A88FC1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1C784A-7F18-8C94-31FD-C4F76341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AFE625-AFF1-DEA9-FADE-275F79673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79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DFCBB9-66F6-7748-5E9E-BA687B04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081424-7968-3EAB-D0A7-E9AD09F2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104082-91D6-6CAC-7A1D-991DBCE6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67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32937-F278-C404-E734-93EA4EF62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4FDCC-FDF9-75AA-169F-13EE1CBDB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71CDFA-8BBF-9B6B-62A3-0177483AB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252A68-A3DC-FA66-1ABB-6111B173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383151-FCEF-C117-FDE6-861506014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81AA92-1F67-20A2-1E4D-84EE4629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3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20E58-0AA7-E57D-9E2A-BE4BF072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5656E86-441D-35C1-EE0F-8FE4A68EF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114786-9572-A796-A8EA-3564CAA31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627010-AF65-31F2-EB27-C5E7B174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68EAE7-3E8C-E822-33A2-25323D72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72CFF7-8618-7B8B-269D-033F908B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64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B61303-E59A-F9A9-7FAB-5B65F9689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2EC9E4-DA6C-452A-1FAE-0452ACE75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3A55F2-1F64-24CD-6492-CF878901A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73BA1-EC15-4E0B-B902-0253F226A952}" type="datetimeFigureOut">
              <a:rPr lang="cs-CZ" smtClean="0"/>
              <a:t>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6A5122-FA9C-1AC2-2D52-E583C09E2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207EE-AD2D-D3EE-17EE-DD279264E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4900-A5EC-42D7-9D0A-D03CA8889E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3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bec@chuchelna.cz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uchelna.cz/wp-content/uploads/2022/11/Pravidla-zimni-udrzby-pozemnich-komunikaci-a-chodniku.pdf" TargetMode="External"/><Relationship Id="rId5" Type="http://schemas.openxmlformats.org/officeDocument/2006/relationships/hyperlink" Target="https://www.chuchelna.cz/wp-content/uploads/2022/11/Umisteni-nadob-na-inertni-posypovy-material.pdf" TargetMode="External"/><Relationship Id="rId4" Type="http://schemas.openxmlformats.org/officeDocument/2006/relationships/hyperlink" Target="https://www.chuchelna.cz/wp-content/uploads/2022/11/Seznam-udrzovanych-komunikac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16AFE-9C8C-A1E4-EC69-9DA6E3925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" y="1097280"/>
            <a:ext cx="8435340" cy="3794759"/>
          </a:xfrm>
        </p:spPr>
        <p:txBody>
          <a:bodyPr>
            <a:normAutofit fontScale="90000"/>
          </a:bodyPr>
          <a:lstStyle/>
          <a:p>
            <a:pPr algn="l"/>
            <a:r>
              <a:rPr lang="cs-CZ" sz="4900" dirty="0">
                <a:latin typeface="Arial Black" panose="020B0A04020102020204" pitchFamily="34" charset="0"/>
              </a:rPr>
              <a:t>			</a:t>
            </a:r>
            <a:br>
              <a:rPr lang="cs-CZ" dirty="0">
                <a:latin typeface="Arial Black" panose="020B0A04020102020204" pitchFamily="34" charset="0"/>
              </a:rPr>
            </a:br>
            <a:r>
              <a:rPr lang="cs-CZ" b="1" dirty="0"/>
              <a:t>cena:</a:t>
            </a:r>
            <a:r>
              <a:rPr lang="cs-CZ" dirty="0"/>
              <a:t> </a:t>
            </a:r>
            <a:r>
              <a:rPr lang="cs-CZ" b="1" dirty="0"/>
              <a:t>600,- Kč </a:t>
            </a:r>
            <a:r>
              <a:rPr lang="cs-CZ" dirty="0"/>
              <a:t>za sezónu</a:t>
            </a:r>
            <a:br>
              <a:rPr lang="cs-CZ" dirty="0"/>
            </a:br>
            <a:r>
              <a:rPr lang="cs-CZ" b="1" dirty="0"/>
              <a:t>číslo účtu: 107773716/0300</a:t>
            </a:r>
            <a:br>
              <a:rPr lang="cs-CZ" b="1" dirty="0"/>
            </a:br>
            <a:r>
              <a:rPr lang="cs-CZ" b="1" dirty="0"/>
              <a:t>variabilní symbol: </a:t>
            </a:r>
            <a:r>
              <a:rPr lang="cs-CZ" dirty="0"/>
              <a:t>2212xx0yyy </a:t>
            </a:r>
            <a:br>
              <a:rPr lang="cs-CZ" dirty="0"/>
            </a:br>
            <a:r>
              <a:rPr lang="cs-CZ" sz="4000" b="1" dirty="0"/>
              <a:t>XX:</a:t>
            </a:r>
            <a:r>
              <a:rPr lang="cs-CZ" sz="4000" dirty="0"/>
              <a:t>01 Chuchelna 02 Komárov 03 Lhota </a:t>
            </a:r>
            <a:br>
              <a:rPr lang="cs-CZ" sz="4000" dirty="0"/>
            </a:br>
            <a:r>
              <a:rPr lang="cs-CZ" sz="4000" b="1" dirty="0" err="1"/>
              <a:t>yyy</a:t>
            </a:r>
            <a:r>
              <a:rPr lang="cs-CZ" sz="4000" b="1" dirty="0"/>
              <a:t>:</a:t>
            </a:r>
            <a:r>
              <a:rPr lang="cs-CZ" sz="4000" dirty="0"/>
              <a:t> číslo popisné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8FCEFD-81A7-625E-7AEF-E2310FF678FF}"/>
              </a:ext>
            </a:extLst>
          </p:cNvPr>
          <p:cNvSpPr txBox="1"/>
          <p:nvPr/>
        </p:nvSpPr>
        <p:spPr>
          <a:xfrm>
            <a:off x="5641041" y="266924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E1858A2-564F-EC23-E14F-18F9985034B3}"/>
              </a:ext>
            </a:extLst>
          </p:cNvPr>
          <p:cNvSpPr txBox="1"/>
          <p:nvPr/>
        </p:nvSpPr>
        <p:spPr>
          <a:xfrm>
            <a:off x="5688333" y="266924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20BC12F-D188-0D80-8AB4-3FD5A9EBA2D9}"/>
              </a:ext>
            </a:extLst>
          </p:cNvPr>
          <p:cNvSpPr txBox="1"/>
          <p:nvPr/>
        </p:nvSpPr>
        <p:spPr>
          <a:xfrm>
            <a:off x="80009" y="4745057"/>
            <a:ext cx="55610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/>
              <a:t>O provedené bezhotovostní platbě nás informujte, ať můžeme předat informaci firmě, která protahovaní provádí. </a:t>
            </a:r>
          </a:p>
          <a:p>
            <a:r>
              <a:rPr lang="cs-CZ" sz="1800" b="1" dirty="0"/>
              <a:t>Děkujeme.  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E-mail: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obec@chuchelna.cz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</a:rPr>
              <a:t>Telefon: 481 622 702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Mobil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</a:rPr>
              <a:t>: 724 730 042</a:t>
            </a:r>
          </a:p>
          <a:p>
            <a:pPr algn="ctr"/>
            <a:endParaRPr 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8186064-8A7E-1A40-07D1-5938D06E55BC}"/>
              </a:ext>
            </a:extLst>
          </p:cNvPr>
          <p:cNvSpPr txBox="1"/>
          <p:nvPr/>
        </p:nvSpPr>
        <p:spPr>
          <a:xfrm>
            <a:off x="659132" y="131852"/>
            <a:ext cx="11452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latin typeface="Arial Black" panose="020B0A04020102020204" pitchFamily="34" charset="0"/>
              </a:rPr>
              <a:t>Protahování soukromých vjezdů</a:t>
            </a:r>
            <a:endParaRPr lang="cs-CZ" sz="44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A1FFB1D-CFF9-DF05-5038-B556B90565BA}"/>
              </a:ext>
            </a:extLst>
          </p:cNvPr>
          <p:cNvSpPr txBox="1"/>
          <p:nvPr/>
        </p:nvSpPr>
        <p:spPr>
          <a:xfrm>
            <a:off x="5783581" y="5560106"/>
            <a:ext cx="6328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E02B20"/>
                </a:solidFill>
                <a:effectLst/>
                <a:latin typeface="Bitter" pitchFamily="2" charset="-18"/>
                <a:hlinkClick r:id="rId4"/>
              </a:rPr>
              <a:t>Seznam udržovaných komunikací</a:t>
            </a:r>
            <a:endParaRPr lang="cs-CZ" b="0" i="0" dirty="0">
              <a:solidFill>
                <a:srgbClr val="E02B20"/>
              </a:solidFill>
              <a:effectLst/>
              <a:latin typeface="Bitter" pitchFamily="2" charset="-1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E02B20"/>
                </a:solidFill>
                <a:effectLst/>
                <a:latin typeface="Bitter" pitchFamily="2" charset="-18"/>
                <a:hlinkClick r:id="rId5"/>
              </a:rPr>
              <a:t>Umístění nádob na inertní posypový materiál</a:t>
            </a:r>
            <a:endParaRPr lang="cs-CZ" b="0" i="0" dirty="0">
              <a:solidFill>
                <a:srgbClr val="E02B20"/>
              </a:solidFill>
              <a:effectLst/>
              <a:latin typeface="Bitter" pitchFamily="2" charset="-1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E02B20"/>
                </a:solidFill>
                <a:effectLst/>
                <a:latin typeface="Bitter" pitchFamily="2" charset="-18"/>
                <a:hlinkClick r:id="rId6"/>
              </a:rPr>
              <a:t>Pravidla zimní údržby pozemních komunikací a chodníků</a:t>
            </a:r>
            <a:endParaRPr lang="cs-CZ" b="0" i="0" u="none" strike="noStrike" dirty="0">
              <a:solidFill>
                <a:srgbClr val="E02B20"/>
              </a:solidFill>
              <a:effectLst/>
              <a:latin typeface="Bitter" pitchFamily="2" charset="-18"/>
            </a:endParaRPr>
          </a:p>
          <a:p>
            <a:pPr algn="l" fontAlgn="base"/>
            <a:r>
              <a:rPr lang="cs-CZ" dirty="0">
                <a:solidFill>
                  <a:srgbClr val="E02B20"/>
                </a:solidFill>
                <a:latin typeface="Bitter" pitchFamily="2" charset="-18"/>
              </a:rPr>
              <a:t> NAJDETE NA www.chuchelna.cz/obec/zimniudrzba</a:t>
            </a:r>
            <a:endParaRPr lang="cs-CZ" b="0" i="0" dirty="0">
              <a:solidFill>
                <a:srgbClr val="E02B20"/>
              </a:solidFill>
              <a:effectLst/>
              <a:latin typeface="Bitter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95840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103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Bitter</vt:lpstr>
      <vt:lpstr>Calibri</vt:lpstr>
      <vt:lpstr>Calibri Light</vt:lpstr>
      <vt:lpstr>Motiv Office</vt:lpstr>
      <vt:lpstr>    cena: 600,- Kč za sezónu číslo účtu: 107773716/0300 variabilní symbol: 2212xx0yyy  XX:01 Chuchelna 02 Komárov 03 Lhota  yyy: číslo popisné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Protahování   soukromých vjezdů cena 600,- Kč za sezónu číslo účtu: 107773716/0300 VS: 2212xx0yyy  XX:01 Chuchelna 02 Komárov 03 Lhota yyy: číslo popisné</dc:title>
  <dc:creator>Obec Chuchelna</dc:creator>
  <cp:lastModifiedBy>Obec Chuchelna</cp:lastModifiedBy>
  <cp:revision>5</cp:revision>
  <dcterms:created xsi:type="dcterms:W3CDTF">2022-10-26T12:18:41Z</dcterms:created>
  <dcterms:modified xsi:type="dcterms:W3CDTF">2024-11-04T09:03:17Z</dcterms:modified>
</cp:coreProperties>
</file>